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7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9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0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11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2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3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668" r:id="rId2"/>
    <p:sldMasterId id="2147483680" r:id="rId3"/>
    <p:sldMasterId id="2147483692" r:id="rId4"/>
    <p:sldMasterId id="2147483698" r:id="rId5"/>
    <p:sldMasterId id="2147483704" r:id="rId6"/>
    <p:sldMasterId id="2147483710" r:id="rId7"/>
    <p:sldMasterId id="2147483713" r:id="rId8"/>
    <p:sldMasterId id="2147483719" r:id="rId9"/>
    <p:sldMasterId id="2147483725" r:id="rId10"/>
    <p:sldMasterId id="2147483731" r:id="rId11"/>
    <p:sldMasterId id="2147483737" r:id="rId12"/>
    <p:sldMasterId id="2147483744" r:id="rId13"/>
  </p:sldMasterIdLst>
  <p:notesMasterIdLst>
    <p:notesMasterId r:id="rId15"/>
  </p:notesMasterIdLst>
  <p:handoutMasterIdLst>
    <p:handoutMasterId r:id="rId16"/>
  </p:handoutMasterIdLst>
  <p:sldIdLst>
    <p:sldId id="491" r:id="rId14"/>
  </p:sldIdLst>
  <p:sldSz cx="8961438" cy="6721475"/>
  <p:notesSz cx="6808788" cy="9940925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15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30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454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607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5758" algn="l" defTabSz="91430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2909" algn="l" defTabSz="91430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061" algn="l" defTabSz="91430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212" algn="l" defTabSz="91430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3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EE8"/>
    <a:srgbClr val="808080"/>
    <a:srgbClr val="BCDAFA"/>
    <a:srgbClr val="940E06"/>
    <a:srgbClr val="B00000"/>
    <a:srgbClr val="3375B7"/>
    <a:srgbClr val="2E6AA5"/>
    <a:srgbClr val="306FAE"/>
    <a:srgbClr val="1C436A"/>
    <a:srgbClr val="327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0" autoAdjust="0"/>
    <p:restoredTop sz="98129" autoAdjust="0"/>
  </p:normalViewPr>
  <p:slideViewPr>
    <p:cSldViewPr snapToGrid="0" snapToObjects="1">
      <p:cViewPr>
        <p:scale>
          <a:sx n="75" d="100"/>
          <a:sy n="75" d="100"/>
        </p:scale>
        <p:origin x="-1302" y="-828"/>
      </p:cViewPr>
      <p:guideLst>
        <p:guide orient="horz"/>
        <p:guide pos="28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32988"/>
    </p:cViewPr>
  </p:sorterViewPr>
  <p:notesViewPr>
    <p:cSldViewPr snapToGrid="0" snapToObjects="1">
      <p:cViewPr varScale="1">
        <p:scale>
          <a:sx n="74" d="100"/>
          <a:sy n="74" d="100"/>
        </p:scale>
        <p:origin x="3336" y="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92125" y="622300"/>
            <a:ext cx="5830888" cy="43751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1371" y="5341655"/>
            <a:ext cx="580221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76300" y="9560309"/>
            <a:ext cx="5401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16385" y="111076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255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63" indent="-115876" algn="l" defTabSz="895255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06" indent="-180956" algn="l" defTabSz="895255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6993" indent="-125400" algn="l" defTabSz="895255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867" indent="-114288" algn="l" defTabSz="895255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5758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9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1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51371" y="5341656"/>
            <a:ext cx="5802216" cy="2465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3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4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5.xml"/><Relationship Id="rId7" Type="http://schemas.openxmlformats.org/officeDocument/2006/relationships/image" Target="../media/image6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6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3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7.xml"/><Relationship Id="rId7" Type="http://schemas.openxmlformats.org/officeDocument/2006/relationships/image" Target="../media/image6.png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8.xml"/><Relationship Id="rId7" Type="http://schemas.openxmlformats.org/officeDocument/2006/relationships/image" Target="../media/image6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9.xml"/><Relationship Id="rId7" Type="http://schemas.openxmlformats.org/officeDocument/2006/relationships/image" Target="../media/image6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0.xml"/><Relationship Id="rId7" Type="http://schemas.openxmlformats.org/officeDocument/2006/relationships/image" Target="../media/image6.png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1.xml"/><Relationship Id="rId7" Type="http://schemas.openxmlformats.org/officeDocument/2006/relationships/image" Target="../media/image6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.pn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2.xml"/><Relationship Id="rId7" Type="http://schemas.openxmlformats.org/officeDocument/2006/relationships/image" Target="../media/image6.png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Master" Target="../slideMasters/slideMaster13.xml"/><Relationship Id="rId7" Type="http://schemas.openxmlformats.org/officeDocument/2006/relationships/image" Target="../media/image6.png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.png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6371793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8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/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/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6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/>
              <a:t>Last Modified 12.30.2014 4:54 PM Russia TZ 2 Standard Time</a:t>
            </a:r>
            <a:endParaRPr lang="ru-RU" sz="900" dirty="0" smtClean="0"/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4" y="655639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/>
              <a:t>Printed 12.5.2014 2:43 AM Russia TZ 2 Standard Time</a:t>
            </a:r>
            <a:endParaRPr lang="ru-RU" sz="900" dirty="0" smtClean="0"/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6" y="4930776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/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6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/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ru-RU" dirty="0"/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4" y="6443664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1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6" y="2077138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4" y="267614"/>
            <a:ext cx="2948251" cy="11389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73" y="267616"/>
            <a:ext cx="5009693" cy="573659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8074" y="1406531"/>
            <a:ext cx="2948251" cy="4597676"/>
          </a:xfrm>
        </p:spPr>
        <p:txBody>
          <a:bodyPr/>
          <a:lstStyle>
            <a:lvl1pPr marL="0" indent="0">
              <a:buNone/>
              <a:defRPr sz="1400"/>
            </a:lvl1pPr>
            <a:lvl2pPr marL="448009" indent="0">
              <a:buNone/>
              <a:defRPr sz="1200"/>
            </a:lvl2pPr>
            <a:lvl3pPr marL="896017" indent="0">
              <a:buNone/>
              <a:defRPr sz="1000"/>
            </a:lvl3pPr>
            <a:lvl4pPr marL="1344026" indent="0">
              <a:buNone/>
              <a:defRPr sz="900"/>
            </a:lvl4pPr>
            <a:lvl5pPr marL="1792034" indent="0">
              <a:buNone/>
              <a:defRPr sz="900"/>
            </a:lvl5pPr>
            <a:lvl6pPr marL="2240043" indent="0">
              <a:buNone/>
              <a:defRPr sz="900"/>
            </a:lvl6pPr>
            <a:lvl7pPr marL="2688051" indent="0">
              <a:buNone/>
              <a:defRPr sz="900"/>
            </a:lvl7pPr>
            <a:lvl8pPr marL="3136060" indent="0">
              <a:buNone/>
              <a:defRPr sz="900"/>
            </a:lvl8pPr>
            <a:lvl9pPr marL="358406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C614C-81C8-448F-9D7C-70B08166272B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002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504" y="4705032"/>
            <a:ext cx="5376863" cy="5554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6504" y="600576"/>
            <a:ext cx="5376863" cy="4032885"/>
          </a:xfrm>
        </p:spPr>
        <p:txBody>
          <a:bodyPr/>
          <a:lstStyle>
            <a:lvl1pPr marL="0" indent="0">
              <a:buNone/>
              <a:defRPr sz="3100"/>
            </a:lvl1pPr>
            <a:lvl2pPr marL="448009" indent="0">
              <a:buNone/>
              <a:defRPr sz="2700"/>
            </a:lvl2pPr>
            <a:lvl3pPr marL="896017" indent="0">
              <a:buNone/>
              <a:defRPr sz="2400"/>
            </a:lvl3pPr>
            <a:lvl4pPr marL="1344026" indent="0">
              <a:buNone/>
              <a:defRPr sz="2000"/>
            </a:lvl4pPr>
            <a:lvl5pPr marL="1792034" indent="0">
              <a:buNone/>
              <a:defRPr sz="2000"/>
            </a:lvl5pPr>
            <a:lvl6pPr marL="2240043" indent="0">
              <a:buNone/>
              <a:defRPr sz="2000"/>
            </a:lvl6pPr>
            <a:lvl7pPr marL="2688051" indent="0">
              <a:buNone/>
              <a:defRPr sz="2000"/>
            </a:lvl7pPr>
            <a:lvl8pPr marL="3136060" indent="0">
              <a:buNone/>
              <a:defRPr sz="2000"/>
            </a:lvl8pPr>
            <a:lvl9pPr marL="3584068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6504" y="5260488"/>
            <a:ext cx="5376863" cy="788839"/>
          </a:xfrm>
        </p:spPr>
        <p:txBody>
          <a:bodyPr/>
          <a:lstStyle>
            <a:lvl1pPr marL="0" indent="0">
              <a:buNone/>
              <a:defRPr sz="1400"/>
            </a:lvl1pPr>
            <a:lvl2pPr marL="448009" indent="0">
              <a:buNone/>
              <a:defRPr sz="1200"/>
            </a:lvl2pPr>
            <a:lvl3pPr marL="896017" indent="0">
              <a:buNone/>
              <a:defRPr sz="1000"/>
            </a:lvl3pPr>
            <a:lvl4pPr marL="1344026" indent="0">
              <a:buNone/>
              <a:defRPr sz="900"/>
            </a:lvl4pPr>
            <a:lvl5pPr marL="1792034" indent="0">
              <a:buNone/>
              <a:defRPr sz="900"/>
            </a:lvl5pPr>
            <a:lvl6pPr marL="2240043" indent="0">
              <a:buNone/>
              <a:defRPr sz="900"/>
            </a:lvl6pPr>
            <a:lvl7pPr marL="2688051" indent="0">
              <a:buNone/>
              <a:defRPr sz="900"/>
            </a:lvl7pPr>
            <a:lvl8pPr marL="3136060" indent="0">
              <a:buNone/>
              <a:defRPr sz="900"/>
            </a:lvl8pPr>
            <a:lvl9pPr marL="358406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CDE56-C4E7-477C-97DC-01DE678B35E2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07685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950AD-A3FF-465F-B784-035D7B0D2368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5488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52623" y="1"/>
            <a:ext cx="2062998" cy="614890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964" y="1"/>
            <a:ext cx="6044303" cy="61489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86F45-B19D-4B61-8C12-7CF09B240C81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414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385" y="287842"/>
            <a:ext cx="1641375" cy="145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0541" y="2137803"/>
            <a:ext cx="8115080" cy="1011333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0541" y="3219152"/>
            <a:ext cx="3668589" cy="636361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16355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91DFC-F3C3-42C1-8022-31D1FAC97EB1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3556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892" y="4319170"/>
            <a:ext cx="7617222" cy="1334960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892" y="2848848"/>
            <a:ext cx="7617222" cy="1470322"/>
          </a:xfrm>
        </p:spPr>
        <p:txBody>
          <a:bodyPr anchor="b"/>
          <a:lstStyle>
            <a:lvl1pPr marL="0" indent="0">
              <a:buNone/>
              <a:defRPr sz="2000"/>
            </a:lvl1pPr>
            <a:lvl2pPr marL="448056" indent="0">
              <a:buNone/>
              <a:defRPr sz="1800"/>
            </a:lvl2pPr>
            <a:lvl3pPr marL="896112" indent="0">
              <a:buNone/>
              <a:defRPr sz="1600"/>
            </a:lvl3pPr>
            <a:lvl4pPr marL="1344168" indent="0">
              <a:buNone/>
              <a:defRPr sz="1400"/>
            </a:lvl4pPr>
            <a:lvl5pPr marL="1792224" indent="0">
              <a:buNone/>
              <a:defRPr sz="1400"/>
            </a:lvl5pPr>
            <a:lvl6pPr marL="2240280" indent="0">
              <a:buNone/>
              <a:defRPr sz="1400"/>
            </a:lvl6pPr>
            <a:lvl7pPr marL="2688336" indent="0">
              <a:buNone/>
              <a:defRPr sz="1400"/>
            </a:lvl7pPr>
            <a:lvl8pPr marL="3136392" indent="0">
              <a:buNone/>
              <a:defRPr sz="1400"/>
            </a:lvl8pPr>
            <a:lvl9pPr marL="3584448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08993-5257-4547-BC16-413E1EB175A4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0971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8964" y="1103132"/>
            <a:ext cx="4052872" cy="504577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1193" y="1103132"/>
            <a:ext cx="4054428" cy="504577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A3D70-31E3-4665-AE1D-CDA2EC7B0334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9539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2" y="269171"/>
            <a:ext cx="8065294" cy="11202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8072" y="1504553"/>
            <a:ext cx="3959525" cy="627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8056" indent="0">
              <a:buNone/>
              <a:defRPr sz="2000" b="1"/>
            </a:lvl2pPr>
            <a:lvl3pPr marL="896112" indent="0">
              <a:buNone/>
              <a:defRPr sz="1800" b="1"/>
            </a:lvl3pPr>
            <a:lvl4pPr marL="1344168" indent="0">
              <a:buNone/>
              <a:defRPr sz="1600" b="1"/>
            </a:lvl4pPr>
            <a:lvl5pPr marL="1792224" indent="0">
              <a:buNone/>
              <a:defRPr sz="1600" b="1"/>
            </a:lvl5pPr>
            <a:lvl6pPr marL="2240280" indent="0">
              <a:buNone/>
              <a:defRPr sz="1600" b="1"/>
            </a:lvl6pPr>
            <a:lvl7pPr marL="2688336" indent="0">
              <a:buNone/>
              <a:defRPr sz="1600" b="1"/>
            </a:lvl7pPr>
            <a:lvl8pPr marL="3136392" indent="0">
              <a:buNone/>
              <a:defRPr sz="1600" b="1"/>
            </a:lvl8pPr>
            <a:lvl9pPr marL="358444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8072" y="2131579"/>
            <a:ext cx="3959525" cy="38726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287" y="1504553"/>
            <a:ext cx="3961080" cy="627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8056" indent="0">
              <a:buNone/>
              <a:defRPr sz="2000" b="1"/>
            </a:lvl2pPr>
            <a:lvl3pPr marL="896112" indent="0">
              <a:buNone/>
              <a:defRPr sz="1800" b="1"/>
            </a:lvl3pPr>
            <a:lvl4pPr marL="1344168" indent="0">
              <a:buNone/>
              <a:defRPr sz="1600" b="1"/>
            </a:lvl4pPr>
            <a:lvl5pPr marL="1792224" indent="0">
              <a:buNone/>
              <a:defRPr sz="1600" b="1"/>
            </a:lvl5pPr>
            <a:lvl6pPr marL="2240280" indent="0">
              <a:buNone/>
              <a:defRPr sz="1600" b="1"/>
            </a:lvl6pPr>
            <a:lvl7pPr marL="2688336" indent="0">
              <a:buNone/>
              <a:defRPr sz="1600" b="1"/>
            </a:lvl7pPr>
            <a:lvl8pPr marL="3136392" indent="0">
              <a:buNone/>
              <a:defRPr sz="1600" b="1"/>
            </a:lvl8pPr>
            <a:lvl9pPr marL="358444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287" y="2131579"/>
            <a:ext cx="3961080" cy="38726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C2E5-2809-4E7F-B555-274B3BDBA6FE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850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6FC85-AF4B-4483-8254-953E70425417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89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8397821" y="6306800"/>
            <a:ext cx="5309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F385F46-FE36-43E0-8AEF-AC9950742405}" type="slidenum">
              <a:rPr lang="ru-RU" sz="2200" smtClean="0">
                <a:solidFill>
                  <a:srgbClr val="003274"/>
                </a:solidFill>
              </a:rPr>
              <a:pPr/>
              <a:t>‹#›</a:t>
            </a:fld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381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04160-A331-4879-83D3-9E9AB0042257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9147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3" y="267614"/>
            <a:ext cx="2948251" cy="11389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73" y="267615"/>
            <a:ext cx="5009693" cy="573659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8073" y="1406531"/>
            <a:ext cx="2948251" cy="4597676"/>
          </a:xfrm>
        </p:spPr>
        <p:txBody>
          <a:bodyPr/>
          <a:lstStyle>
            <a:lvl1pPr marL="0" indent="0">
              <a:buNone/>
              <a:defRPr sz="1400"/>
            </a:lvl1pPr>
            <a:lvl2pPr marL="448056" indent="0">
              <a:buNone/>
              <a:defRPr sz="1200"/>
            </a:lvl2pPr>
            <a:lvl3pPr marL="896112" indent="0">
              <a:buNone/>
              <a:defRPr sz="1000"/>
            </a:lvl3pPr>
            <a:lvl4pPr marL="1344168" indent="0">
              <a:buNone/>
              <a:defRPr sz="900"/>
            </a:lvl4pPr>
            <a:lvl5pPr marL="1792224" indent="0">
              <a:buNone/>
              <a:defRPr sz="900"/>
            </a:lvl5pPr>
            <a:lvl6pPr marL="2240280" indent="0">
              <a:buNone/>
              <a:defRPr sz="900"/>
            </a:lvl6pPr>
            <a:lvl7pPr marL="2688336" indent="0">
              <a:buNone/>
              <a:defRPr sz="900"/>
            </a:lvl7pPr>
            <a:lvl8pPr marL="3136392" indent="0">
              <a:buNone/>
              <a:defRPr sz="900"/>
            </a:lvl8pPr>
            <a:lvl9pPr marL="358444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C614C-81C8-448F-9D7C-70B08166272B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2795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504" y="4705032"/>
            <a:ext cx="5376863" cy="5554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6504" y="600576"/>
            <a:ext cx="5376863" cy="4032885"/>
          </a:xfrm>
        </p:spPr>
        <p:txBody>
          <a:bodyPr/>
          <a:lstStyle>
            <a:lvl1pPr marL="0" indent="0">
              <a:buNone/>
              <a:defRPr sz="3100"/>
            </a:lvl1pPr>
            <a:lvl2pPr marL="448056" indent="0">
              <a:buNone/>
              <a:defRPr sz="2700"/>
            </a:lvl2pPr>
            <a:lvl3pPr marL="896112" indent="0">
              <a:buNone/>
              <a:defRPr sz="2400"/>
            </a:lvl3pPr>
            <a:lvl4pPr marL="1344168" indent="0">
              <a:buNone/>
              <a:defRPr sz="2000"/>
            </a:lvl4pPr>
            <a:lvl5pPr marL="1792224" indent="0">
              <a:buNone/>
              <a:defRPr sz="2000"/>
            </a:lvl5pPr>
            <a:lvl6pPr marL="2240280" indent="0">
              <a:buNone/>
              <a:defRPr sz="2000"/>
            </a:lvl6pPr>
            <a:lvl7pPr marL="2688336" indent="0">
              <a:buNone/>
              <a:defRPr sz="2000"/>
            </a:lvl7pPr>
            <a:lvl8pPr marL="3136392" indent="0">
              <a:buNone/>
              <a:defRPr sz="2000"/>
            </a:lvl8pPr>
            <a:lvl9pPr marL="3584448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6504" y="5260488"/>
            <a:ext cx="5376863" cy="788839"/>
          </a:xfrm>
        </p:spPr>
        <p:txBody>
          <a:bodyPr/>
          <a:lstStyle>
            <a:lvl1pPr marL="0" indent="0">
              <a:buNone/>
              <a:defRPr sz="1400"/>
            </a:lvl1pPr>
            <a:lvl2pPr marL="448056" indent="0">
              <a:buNone/>
              <a:defRPr sz="1200"/>
            </a:lvl2pPr>
            <a:lvl3pPr marL="896112" indent="0">
              <a:buNone/>
              <a:defRPr sz="1000"/>
            </a:lvl3pPr>
            <a:lvl4pPr marL="1344168" indent="0">
              <a:buNone/>
              <a:defRPr sz="900"/>
            </a:lvl4pPr>
            <a:lvl5pPr marL="1792224" indent="0">
              <a:buNone/>
              <a:defRPr sz="900"/>
            </a:lvl5pPr>
            <a:lvl6pPr marL="2240280" indent="0">
              <a:buNone/>
              <a:defRPr sz="900"/>
            </a:lvl6pPr>
            <a:lvl7pPr marL="2688336" indent="0">
              <a:buNone/>
              <a:defRPr sz="900"/>
            </a:lvl7pPr>
            <a:lvl8pPr marL="3136392" indent="0">
              <a:buNone/>
              <a:defRPr sz="900"/>
            </a:lvl8pPr>
            <a:lvl9pPr marL="358444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CDE56-C4E7-477C-97DC-01DE678B35E2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3587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950AD-A3FF-465F-B784-035D7B0D2368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13606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52623" y="0"/>
            <a:ext cx="2062998" cy="614890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963" y="0"/>
            <a:ext cx="6044303" cy="61489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86F45-B19D-4B61-8C12-7CF09B240C81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49097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6655727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17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6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4" y="655639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6" y="4930776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6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4" y="6443664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1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6" y="2077138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8070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6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330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330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0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5937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4327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386" y="287843"/>
            <a:ext cx="1641375" cy="145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0541" y="2137804"/>
            <a:ext cx="8115080" cy="1011333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0542" y="3219153"/>
            <a:ext cx="3668589" cy="636361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3997475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61897373"/>
              </p:ext>
            </p:extLst>
          </p:nvPr>
        </p:nvGraphicFramePr>
        <p:xfrm>
          <a:off x="1590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11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7"/>
            <a:ext cx="319959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5" y="655640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7" y="4930777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7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0" tIns="45710" rIns="91420" bIns="45710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5" y="6443665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2861272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2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7" y="2077139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0037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40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8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7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239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239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40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42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0111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8961291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57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077137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5815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3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452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1754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658989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97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077137"/>
            <a:ext cx="1230313" cy="88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2046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69035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91DFC-F3C3-42C1-8022-31D1FAC97EB1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385295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36877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5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5279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5357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80012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18211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540808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3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7098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63211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7805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5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421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421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1155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597171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1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9769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892" y="4319170"/>
            <a:ext cx="7617222" cy="1334960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892" y="2848848"/>
            <a:ext cx="7617222" cy="1470322"/>
          </a:xfrm>
        </p:spPr>
        <p:txBody>
          <a:bodyPr anchor="b"/>
          <a:lstStyle>
            <a:lvl1pPr marL="0" indent="0">
              <a:buNone/>
              <a:defRPr sz="2000"/>
            </a:lvl1pPr>
            <a:lvl2pPr marL="448009" indent="0">
              <a:buNone/>
              <a:defRPr sz="1800"/>
            </a:lvl2pPr>
            <a:lvl3pPr marL="896017" indent="0">
              <a:buNone/>
              <a:defRPr sz="1600"/>
            </a:lvl3pPr>
            <a:lvl4pPr marL="1344026" indent="0">
              <a:buNone/>
              <a:defRPr sz="1400"/>
            </a:lvl4pPr>
            <a:lvl5pPr marL="1792034" indent="0">
              <a:buNone/>
              <a:defRPr sz="1400"/>
            </a:lvl5pPr>
            <a:lvl6pPr marL="2240043" indent="0">
              <a:buNone/>
              <a:defRPr sz="1400"/>
            </a:lvl6pPr>
            <a:lvl7pPr marL="2688051" indent="0">
              <a:buNone/>
              <a:defRPr sz="1400"/>
            </a:lvl7pPr>
            <a:lvl8pPr marL="3136060" indent="0">
              <a:buNone/>
              <a:defRPr sz="1400"/>
            </a:lvl8pPr>
            <a:lvl9pPr marL="3584068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08993-5257-4547-BC16-413E1EB175A4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70770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96003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004457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76299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720815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0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266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34592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6734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47638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823339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8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2571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0212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073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8965" y="1103133"/>
            <a:ext cx="4052872" cy="504577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1193" y="1103133"/>
            <a:ext cx="4054428" cy="504577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A3D70-31E3-4665-AE1D-CDA2EC7B0334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61797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5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421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421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598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11917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9173609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8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640013" y="342900"/>
            <a:ext cx="99386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900" b="1" dirty="0" smtClean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sz="800" dirty="0" smtClean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640013" y="498475"/>
            <a:ext cx="326371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640013" y="655638"/>
            <a:ext cx="281487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sz="900" dirty="0" smtClean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009775" y="49307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009775" y="5199063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09775" y="3112770"/>
            <a:ext cx="4935537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09775" y="3867150"/>
            <a:ext cx="49355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4525963"/>
            <a:ext cx="57340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90500"/>
            <a:ext cx="89455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85" y="270624"/>
            <a:ext cx="1503748" cy="108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764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82576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0501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3605" y="1478372"/>
            <a:ext cx="8135314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8514185" y="6690896"/>
            <a:ext cx="172607" cy="130548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55421">
              <a:defRPr/>
            </a:pPr>
            <a:r>
              <a:rPr lang="en-US" sz="800" dirty="0" smtClean="0">
                <a:solidFill>
                  <a:srgbClr val="414142"/>
                </a:solidFill>
              </a:rPr>
              <a:t>‹#›</a:t>
            </a:r>
          </a:p>
          <a:p>
            <a:pPr algn="r" defTabSz="855421">
              <a:defRPr/>
            </a:pPr>
            <a:endParaRPr lang="en-US" sz="800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10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3FEC8CAC-A4C1-46D2-824A-DB3AAAD52DF3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197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2" y="269171"/>
            <a:ext cx="8065294" cy="11202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8073" y="1504553"/>
            <a:ext cx="3959525" cy="627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8009" indent="0">
              <a:buNone/>
              <a:defRPr sz="2000" b="1"/>
            </a:lvl2pPr>
            <a:lvl3pPr marL="896017" indent="0">
              <a:buNone/>
              <a:defRPr sz="1800" b="1"/>
            </a:lvl3pPr>
            <a:lvl4pPr marL="1344026" indent="0">
              <a:buNone/>
              <a:defRPr sz="1600" b="1"/>
            </a:lvl4pPr>
            <a:lvl5pPr marL="1792034" indent="0">
              <a:buNone/>
              <a:defRPr sz="1600" b="1"/>
            </a:lvl5pPr>
            <a:lvl6pPr marL="2240043" indent="0">
              <a:buNone/>
              <a:defRPr sz="1600" b="1"/>
            </a:lvl6pPr>
            <a:lvl7pPr marL="2688051" indent="0">
              <a:buNone/>
              <a:defRPr sz="1600" b="1"/>
            </a:lvl7pPr>
            <a:lvl8pPr marL="3136060" indent="0">
              <a:buNone/>
              <a:defRPr sz="1600" b="1"/>
            </a:lvl8pPr>
            <a:lvl9pPr marL="358406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8073" y="2131579"/>
            <a:ext cx="3959525" cy="38726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288" y="1504553"/>
            <a:ext cx="3961080" cy="627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8009" indent="0">
              <a:buNone/>
              <a:defRPr sz="2000" b="1"/>
            </a:lvl2pPr>
            <a:lvl3pPr marL="896017" indent="0">
              <a:buNone/>
              <a:defRPr sz="1800" b="1"/>
            </a:lvl3pPr>
            <a:lvl4pPr marL="1344026" indent="0">
              <a:buNone/>
              <a:defRPr sz="1600" b="1"/>
            </a:lvl4pPr>
            <a:lvl5pPr marL="1792034" indent="0">
              <a:buNone/>
              <a:defRPr sz="1600" b="1"/>
            </a:lvl5pPr>
            <a:lvl6pPr marL="2240043" indent="0">
              <a:buNone/>
              <a:defRPr sz="1600" b="1"/>
            </a:lvl6pPr>
            <a:lvl7pPr marL="2688051" indent="0">
              <a:buNone/>
              <a:defRPr sz="1600" b="1"/>
            </a:lvl7pPr>
            <a:lvl8pPr marL="3136060" indent="0">
              <a:buNone/>
              <a:defRPr sz="1600" b="1"/>
            </a:lvl8pPr>
            <a:lvl9pPr marL="358406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288" y="2131579"/>
            <a:ext cx="3961080" cy="38726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C2E5-2809-4E7F-B555-274B3BDBA6FE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8519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6FC85-AF4B-4483-8254-953E70425417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3789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04160-A331-4879-83D3-9E9AB0042257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464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3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slideLayout" Target="../slideLayouts/slideLayout51.xml"/><Relationship Id="rId7" Type="http://schemas.openxmlformats.org/officeDocument/2006/relationships/tags" Target="../tags/tag1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vmlDrawing" Target="../drawings/vmlDrawing15.vml"/><Relationship Id="rId11" Type="http://schemas.openxmlformats.org/officeDocument/2006/relationships/image" Target="../media/image3.png"/><Relationship Id="rId5" Type="http://schemas.openxmlformats.org/officeDocument/2006/relationships/theme" Target="../theme/theme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2.xml"/><Relationship Id="rId9" Type="http://schemas.openxmlformats.org/officeDocument/2006/relationships/image" Target="../media/image1.em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slideLayout" Target="../slideLayouts/slideLayout55.xml"/><Relationship Id="rId7" Type="http://schemas.openxmlformats.org/officeDocument/2006/relationships/tags" Target="../tags/tag18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vmlDrawing" Target="../drawings/vmlDrawing17.vml"/><Relationship Id="rId11" Type="http://schemas.openxmlformats.org/officeDocument/2006/relationships/image" Target="../media/image3.png"/><Relationship Id="rId5" Type="http://schemas.openxmlformats.org/officeDocument/2006/relationships/theme" Target="../theme/theme11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6.xml"/><Relationship Id="rId9" Type="http://schemas.openxmlformats.org/officeDocument/2006/relationships/image" Target="../media/image1.emf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slideLayout" Target="../slideLayouts/slideLayout59.xml"/><Relationship Id="rId7" Type="http://schemas.openxmlformats.org/officeDocument/2006/relationships/vmlDrawing" Target="../drawings/vmlDrawing19.v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theme" Target="../theme/theme12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1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60.xml"/><Relationship Id="rId9" Type="http://schemas.openxmlformats.org/officeDocument/2006/relationships/oleObject" Target="../embeddings/oleObject19.bin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slideLayout" Target="../slideLayouts/slideLayout64.xml"/><Relationship Id="rId7" Type="http://schemas.openxmlformats.org/officeDocument/2006/relationships/vmlDrawing" Target="../drawings/vmlDrawing21.v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theme" Target="../theme/theme13.xml"/><Relationship Id="rId11" Type="http://schemas.openxmlformats.org/officeDocument/2006/relationships/image" Target="../media/image13.png"/><Relationship Id="rId5" Type="http://schemas.openxmlformats.org/officeDocument/2006/relationships/slideLayout" Target="../slideLayouts/slideLayout66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65.xml"/><Relationship Id="rId9" Type="http://schemas.openxmlformats.org/officeDocument/2006/relationships/oleObject" Target="../embeddings/oleObject2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27.xml"/><Relationship Id="rId7" Type="http://schemas.openxmlformats.org/officeDocument/2006/relationships/vmlDrawing" Target="../drawings/vmlDrawing3.v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8.xml"/><Relationship Id="rId9" Type="http://schemas.openxmlformats.org/officeDocument/2006/relationships/oleObject" Target="../embeddings/oleObject3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32.xml"/><Relationship Id="rId7" Type="http://schemas.openxmlformats.org/officeDocument/2006/relationships/tags" Target="../tags/tag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vmlDrawing" Target="../drawings/vmlDrawing5.vml"/><Relationship Id="rId11" Type="http://schemas.openxmlformats.org/officeDocument/2006/relationships/image" Target="../media/image3.png"/><Relationship Id="rId5" Type="http://schemas.openxmlformats.org/officeDocument/2006/relationships/theme" Target="../theme/theme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3.xml"/><Relationship Id="rId9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36.xml"/><Relationship Id="rId7" Type="http://schemas.openxmlformats.org/officeDocument/2006/relationships/tags" Target="../tags/tag8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vmlDrawing" Target="../drawings/vmlDrawing7.vml"/><Relationship Id="rId11" Type="http://schemas.openxmlformats.org/officeDocument/2006/relationships/image" Target="../media/image3.png"/><Relationship Id="rId5" Type="http://schemas.openxmlformats.org/officeDocument/2006/relationships/theme" Target="../theme/theme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oleObject" Target="../embeddings/oleObject9.bin"/><Relationship Id="rId5" Type="http://schemas.openxmlformats.org/officeDocument/2006/relationships/tags" Target="../tags/tag10.xml"/><Relationship Id="rId4" Type="http://schemas.openxmlformats.org/officeDocument/2006/relationships/vmlDrawing" Target="../drawings/vmlDrawing9.vml"/><Relationship Id="rId9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Layout" Target="../slideLayouts/slideLayout42.xml"/><Relationship Id="rId7" Type="http://schemas.openxmlformats.org/officeDocument/2006/relationships/tags" Target="../tags/tag1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vmlDrawing" Target="../drawings/vmlDrawing11.vml"/><Relationship Id="rId11" Type="http://schemas.openxmlformats.org/officeDocument/2006/relationships/image" Target="../media/image3.png"/><Relationship Id="rId5" Type="http://schemas.openxmlformats.org/officeDocument/2006/relationships/theme" Target="../theme/theme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3.xml"/><Relationship Id="rId9" Type="http://schemas.openxmlformats.org/officeDocument/2006/relationships/image" Target="../media/image1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slideLayout" Target="../slideLayouts/slideLayout46.xml"/><Relationship Id="rId7" Type="http://schemas.openxmlformats.org/officeDocument/2006/relationships/vmlDrawing" Target="../drawings/vmlDrawing13.v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theme" Target="../theme/theme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8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7.xml"/><Relationship Id="rId9" Type="http://schemas.openxmlformats.org/officeDocument/2006/relationships/oleObject" Target="../embeddings/oleObject1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6015453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8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2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/>
              <a:t>Last Modified 12.30.2014 4:54 PM Russia TZ 2 Standard Time</a:t>
            </a:r>
            <a:endParaRPr lang="ru-RU" dirty="0" smtClean="0"/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8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/>
              <a:t>Printed 12.5.2014 2:43 AM Russia TZ 2 Standard Time</a:t>
            </a:r>
            <a:endParaRPr lang="ru-RU" dirty="0" smtClean="0"/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4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+mn-lt"/>
              </a:rPr>
              <a:t>TRACKER</a:t>
            </a:r>
            <a:endParaRPr lang="ru-RU" sz="140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baseline="0" dirty="0" smtClean="0">
                <a:latin typeface="+mn-lt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536" indent="-609536" defTabSz="895255">
              <a:tabLst>
                <a:tab pos="612710" algn="l"/>
              </a:tabLst>
            </a:pPr>
            <a:r>
              <a:rPr lang="ru-RU" sz="1000" baseline="0" dirty="0" smtClean="0">
                <a:solidFill>
                  <a:schemeClr val="tx1"/>
                </a:solidFill>
                <a:latin typeface="+mn-lt"/>
              </a:rPr>
              <a:t>ИСТОЧНИК: источник</a:t>
            </a:r>
            <a:endParaRPr lang="ru-RU" sz="1000" baseline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4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/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255" rtl="0" eaLnBrk="1" fontAlgn="base" hangingPunct="1">
        <a:spcBef>
          <a:spcPct val="0"/>
        </a:spcBef>
        <a:spcAft>
          <a:spcPct val="0"/>
        </a:spcAft>
        <a:tabLst>
          <a:tab pos="357150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51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303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454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607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55" indent="-192067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151" indent="-26191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298" indent="-155558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97804689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7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84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3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31101716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6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11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16903362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4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51829743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4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75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963" y="1103133"/>
            <a:ext cx="8256658" cy="5045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8963" y="0"/>
            <a:ext cx="7480311" cy="9428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45927" y="104245"/>
            <a:ext cx="869695" cy="77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558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48009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896017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44026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792034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77337" indent="-177337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3119" indent="-174225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38688" indent="-262894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31809" indent="-22400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31595" indent="-22400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479603" indent="-22400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27612" indent="-22400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375620" indent="-22400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23629" indent="-22400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8960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8009" algn="l" defTabSz="8960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6017" algn="l" defTabSz="8960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026" algn="l" defTabSz="8960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034" algn="l" defTabSz="8960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0043" algn="l" defTabSz="8960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8051" algn="l" defTabSz="8960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6060" algn="l" defTabSz="8960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84068" algn="l" defTabSz="8960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5" y="6320054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963" y="1103132"/>
            <a:ext cx="8256658" cy="5045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8963" y="0"/>
            <a:ext cx="7480311" cy="9428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45926" y="104245"/>
            <a:ext cx="869695" cy="77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423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48056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896112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44168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792224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77356" indent="-177356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3156" indent="-174244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38809" indent="-262922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31982" indent="-22402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31810" indent="-22402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479866" indent="-22402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27922" indent="-22402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375978" indent="-22402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24034" indent="-22402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8961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8056" algn="l" defTabSz="8961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algn="l" defTabSz="8961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algn="l" defTabSz="8961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24" algn="l" defTabSz="8961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0280" algn="l" defTabSz="8961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8336" algn="l" defTabSz="8961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6392" algn="l" defTabSz="8961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84448" algn="l" defTabSz="8961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84838381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93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2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8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4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9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536" indent="-609536" defTabSz="895255">
              <a:tabLst>
                <a:tab pos="612710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4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30" tIns="91430" rIns="91430" bIns="9143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4856" y="6320055"/>
            <a:ext cx="614543" cy="3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385F46-FE36-43E0-8AEF-AC9950742405}" type="slidenum">
              <a:rPr 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7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255" rtl="0" eaLnBrk="1" fontAlgn="base" hangingPunct="1">
        <a:spcBef>
          <a:spcPct val="0"/>
        </a:spcBef>
        <a:spcAft>
          <a:spcPct val="0"/>
        </a:spcAft>
        <a:tabLst>
          <a:tab pos="357150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51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303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454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607" algn="l" defTabSz="89525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55" indent="-192067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151" indent="-261910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298" indent="-155558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728" indent="-130162" algn="l" defTabSz="8952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48474515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7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821584" y="1940593"/>
            <a:ext cx="214000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9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5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40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4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472" indent="-609472" defTabSz="895160">
              <a:tabLst>
                <a:tab pos="61264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5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20" tIns="91420" rIns="91420" bIns="9142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1420" tIns="91420" rIns="91420" bIns="9142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05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160" rtl="0" eaLnBrk="1" fontAlgn="base" hangingPunct="1">
        <a:spcBef>
          <a:spcPct val="0"/>
        </a:spcBef>
        <a:spcAft>
          <a:spcPct val="0"/>
        </a:spcAft>
        <a:tabLst>
          <a:tab pos="357112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02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206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309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413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34" indent="-192047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102" indent="-261882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233" indent="-155542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8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24714085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3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99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8" r:id="rId3"/>
    <p:sldLayoutId id="214748370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63650013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73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25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54242995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31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24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26176123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9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799944" y="1940591"/>
            <a:ext cx="218329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Last Modified 12.30.2014 4:54 PM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7950626" y="4114417"/>
            <a:ext cx="18819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 smtClean="0">
                <a:solidFill>
                  <a:srgbClr val="000000"/>
                </a:solidFill>
              </a:rPr>
              <a:t>Printed 12.5.2014 2:43 AM Russia TZ 2 Standard Time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31900" y="330438"/>
            <a:ext cx="66811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31900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4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927814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19063" y="614103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19063" y="6447632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ИСТОЧНИК: источник</a:t>
            </a:r>
            <a:endParaRPr lang="ru-RU" sz="10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19062" y="6326188"/>
            <a:ext cx="8714236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26603" y="884238"/>
            <a:ext cx="8708232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15041" y="41607"/>
            <a:ext cx="8874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3" y="116632"/>
            <a:ext cx="1002318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98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7089" y="998805"/>
            <a:ext cx="8774343" cy="5316935"/>
            <a:chOff x="251520" y="980728"/>
            <a:chExt cx="8774343" cy="5848627"/>
          </a:xfrm>
        </p:grpSpPr>
        <p:sp>
          <p:nvSpPr>
            <p:cNvPr id="46" name="Прямоугольник 33"/>
            <p:cNvSpPr/>
            <p:nvPr/>
          </p:nvSpPr>
          <p:spPr>
            <a:xfrm>
              <a:off x="251520" y="980728"/>
              <a:ext cx="4149820" cy="2748251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7" name="Прямоугольник 34"/>
            <p:cNvSpPr/>
            <p:nvPr/>
          </p:nvSpPr>
          <p:spPr>
            <a:xfrm>
              <a:off x="251520" y="3793956"/>
              <a:ext cx="4149820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8" name="Прямоугольник 35"/>
            <p:cNvSpPr/>
            <p:nvPr/>
          </p:nvSpPr>
          <p:spPr>
            <a:xfrm>
              <a:off x="4499256" y="1006570"/>
              <a:ext cx="4439282" cy="272240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ru-RU" sz="900" kern="0" dirty="0">
                <a:solidFill>
                  <a:srgbClr val="414142"/>
                </a:solidFill>
                <a:latin typeface="Arial"/>
                <a:cs typeface="Arial"/>
              </a:endParaRPr>
            </a:p>
          </p:txBody>
        </p:sp>
        <p:sp>
          <p:nvSpPr>
            <p:cNvPr id="49" name="Прямоугольник 36"/>
            <p:cNvSpPr/>
            <p:nvPr/>
          </p:nvSpPr>
          <p:spPr>
            <a:xfrm>
              <a:off x="4499256" y="3793956"/>
              <a:ext cx="4456588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26219" y="3784665"/>
              <a:ext cx="4233878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>
                <a:defRPr/>
              </a:pPr>
              <a:r>
                <a:rPr lang="en-US" sz="1000" kern="0" dirty="0"/>
                <a:t>4</a:t>
              </a:r>
              <a:r>
                <a:rPr lang="ru-RU" sz="1000" kern="0" dirty="0"/>
                <a:t>. Ключевые </a:t>
              </a:r>
              <a:r>
                <a:rPr lang="ru-RU" sz="1000" kern="0" dirty="0" smtClean="0"/>
                <a:t>события проекта</a:t>
              </a:r>
              <a:endParaRPr lang="ru-RU" sz="1000" kern="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2742" y="3805653"/>
              <a:ext cx="4233878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600" b="1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ctr">
                <a:defRPr/>
              </a:pPr>
              <a:r>
                <a:rPr lang="en-US" sz="1000" u="sng" kern="0" dirty="0" smtClean="0">
                  <a:solidFill>
                    <a:srgbClr val="3E87BD">
                      <a:lumMod val="75000"/>
                    </a:srgbClr>
                  </a:solidFill>
                </a:rPr>
                <a:t>3</a:t>
              </a:r>
              <a:r>
                <a:rPr lang="ru-RU" sz="1000" u="sng" kern="0" dirty="0" smtClean="0">
                  <a:solidFill>
                    <a:srgbClr val="3E87BD">
                      <a:lumMod val="75000"/>
                    </a:srgbClr>
                  </a:solidFill>
                </a:rPr>
                <a:t>. Цели </a:t>
              </a:r>
              <a:r>
                <a:rPr lang="ru-RU" sz="1000" u="sng" kern="0" dirty="0">
                  <a:solidFill>
                    <a:srgbClr val="3E87BD">
                      <a:lumMod val="75000"/>
                    </a:srgbClr>
                  </a:solidFill>
                </a:rPr>
                <a:t>и </a:t>
              </a:r>
              <a:r>
                <a:rPr lang="ru-RU" sz="1000" u="sng" kern="0" dirty="0" smtClean="0">
                  <a:solidFill>
                    <a:srgbClr val="3E87BD">
                      <a:lumMod val="75000"/>
                    </a:srgbClr>
                  </a:solidFill>
                </a:rPr>
                <a:t>плановый эффект</a:t>
              </a:r>
              <a:endParaRPr lang="ru-RU" sz="1000" u="sng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80840" y="981541"/>
              <a:ext cx="4211640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000" b="1" u="sng" kern="0" dirty="0" smtClean="0">
                  <a:solidFill>
                    <a:srgbClr val="3E87BD">
                      <a:lumMod val="75000"/>
                    </a:srgbClr>
                  </a:solidFill>
                </a:rPr>
                <a:t>2</a:t>
              </a:r>
              <a:r>
                <a:rPr lang="ru-RU" sz="1000" b="1" u="sng" kern="0" dirty="0" smtClean="0">
                  <a:solidFill>
                    <a:srgbClr val="3E87BD">
                      <a:lumMod val="75000"/>
                    </a:srgbClr>
                  </a:solidFill>
                </a:rPr>
                <a:t>. Обоснование выбора</a:t>
              </a:r>
              <a:endParaRPr lang="ru-RU" sz="1000" b="1" u="sng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54" name="TextBox 65"/>
            <p:cNvSpPr txBox="1">
              <a:spLocks noChangeArrowheads="1"/>
            </p:cNvSpPr>
            <p:nvPr/>
          </p:nvSpPr>
          <p:spPr bwMode="auto">
            <a:xfrm>
              <a:off x="363823" y="3011859"/>
              <a:ext cx="3867988" cy="276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Руководитель проекта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 </a:t>
              </a:r>
              <a:r>
                <a:rPr lang="en-US" altLang="ru-RU" sz="1000" b="0" u="none" kern="0" dirty="0">
                  <a:solidFill>
                    <a:srgbClr val="414142"/>
                  </a:solidFill>
                </a:rPr>
                <a:t> </a:t>
              </a:r>
              <a:r>
                <a:rPr lang="ru-RU" altLang="ru-RU" sz="1000" b="0" u="none" kern="0" dirty="0" smtClean="0">
                  <a:solidFill>
                    <a:srgbClr val="414142"/>
                  </a:solidFill>
                </a:rPr>
                <a:t>ПЗГД - Соломон Н.И.</a:t>
              </a:r>
              <a:endParaRPr lang="ru-RU" altLang="ru-RU" sz="1000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55" name="TextBox 65"/>
            <p:cNvSpPr txBox="1">
              <a:spLocks noChangeArrowheads="1"/>
            </p:cNvSpPr>
            <p:nvPr/>
          </p:nvSpPr>
          <p:spPr bwMode="auto">
            <a:xfrm>
              <a:off x="363823" y="1252384"/>
              <a:ext cx="4275209" cy="609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Заказчики процесса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u="none" kern="0" dirty="0" smtClean="0">
                  <a:solidFill>
                    <a:srgbClr val="3E87BD">
                      <a:lumMod val="75000"/>
                    </a:srgbClr>
                  </a:solidFill>
                </a:rPr>
                <a:t> </a:t>
              </a:r>
              <a:r>
                <a:rPr lang="ru-RU" altLang="ru-RU" sz="1000" b="0" u="none" kern="0" dirty="0">
                  <a:solidFill>
                    <a:srgbClr val="414142"/>
                  </a:solidFill>
                </a:rPr>
                <a:t>Компании–производители, закупающие импортное сырье, оборудование, материалы, и оформляющие решения о применении</a:t>
              </a:r>
            </a:p>
          </p:txBody>
        </p:sp>
        <p:sp>
          <p:nvSpPr>
            <p:cNvPr id="56" name="TextBox 65"/>
            <p:cNvSpPr txBox="1">
              <a:spLocks noChangeArrowheads="1"/>
            </p:cNvSpPr>
            <p:nvPr/>
          </p:nvSpPr>
          <p:spPr bwMode="auto">
            <a:xfrm>
              <a:off x="363823" y="3288858"/>
              <a:ext cx="3861789" cy="440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l"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Команда проекта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u="none" kern="0" dirty="0" smtClean="0">
                  <a:solidFill>
                    <a:srgbClr val="414142"/>
                  </a:solidFill>
                </a:rPr>
                <a:t>  </a:t>
              </a:r>
              <a:r>
                <a:rPr lang="ru-RU" altLang="ru-RU" sz="1000" b="0" u="none" kern="0" dirty="0" smtClean="0">
                  <a:solidFill>
                    <a:srgbClr val="414142"/>
                  </a:solidFill>
                </a:rPr>
                <a:t>Чижова </a:t>
              </a:r>
              <a:r>
                <a:rPr lang="ru-RU" altLang="ru-RU" sz="1000" b="0" u="none" kern="0" dirty="0">
                  <a:solidFill>
                    <a:srgbClr val="414142"/>
                  </a:solidFill>
                </a:rPr>
                <a:t>Ю.С., Блинков В.Н., Шутиков А.В., Палкин М.В., Мамолин О.А., Кацман А.М., </a:t>
              </a:r>
              <a:r>
                <a:rPr lang="ru-RU" altLang="ru-RU" sz="1000" b="0" u="none" kern="0" dirty="0" smtClean="0">
                  <a:solidFill>
                    <a:srgbClr val="414142"/>
                  </a:solidFill>
                </a:rPr>
                <a:t>Беркович </a:t>
              </a:r>
              <a:r>
                <a:rPr lang="ru-RU" altLang="ru-RU" sz="1000" b="0" u="none" kern="0" dirty="0">
                  <a:solidFill>
                    <a:srgbClr val="414142"/>
                  </a:solidFill>
                </a:rPr>
                <a:t>В.Я.</a:t>
              </a:r>
            </a:p>
          </p:txBody>
        </p:sp>
        <p:sp>
          <p:nvSpPr>
            <p:cNvPr id="57" name="TextBox 65"/>
            <p:cNvSpPr txBox="1">
              <a:spLocks noChangeArrowheads="1"/>
            </p:cNvSpPr>
            <p:nvPr/>
          </p:nvSpPr>
          <p:spPr bwMode="auto">
            <a:xfrm>
              <a:off x="363823" y="2607969"/>
              <a:ext cx="3870642" cy="440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/>
                <a:t>Владелец процесса</a:t>
              </a:r>
              <a:r>
                <a:rPr lang="en-US" altLang="ru-RU" sz="1000" kern="0" dirty="0"/>
                <a:t>:</a:t>
              </a:r>
              <a:r>
                <a:rPr lang="ru-RU" altLang="ru-RU" sz="1000" u="none" kern="0" dirty="0"/>
                <a:t>   </a:t>
              </a:r>
              <a:r>
                <a:rPr lang="ru-RU" altLang="ru-RU" sz="1000" b="0" u="none" kern="0" dirty="0">
                  <a:solidFill>
                    <a:srgbClr val="414142"/>
                  </a:solidFill>
                </a:rPr>
                <a:t>  </a:t>
              </a:r>
              <a:r>
                <a:rPr lang="ru-RU" altLang="ru-RU" sz="1000" b="0" u="none" kern="0" dirty="0" smtClean="0">
                  <a:solidFill>
                    <a:srgbClr val="414142"/>
                  </a:solidFill>
                </a:rPr>
                <a:t>Госкорпорация </a:t>
              </a:r>
              <a:r>
                <a:rPr lang="ru-RU" altLang="ru-RU" sz="1000" b="0" u="none" kern="0" dirty="0">
                  <a:solidFill>
                    <a:srgbClr val="414142"/>
                  </a:solidFill>
                </a:rPr>
                <a:t>Департамент технического </a:t>
              </a:r>
              <a:r>
                <a:rPr lang="ru-RU" altLang="ru-RU" sz="1000" b="0" u="none" kern="0" dirty="0" smtClean="0">
                  <a:solidFill>
                    <a:srgbClr val="414142"/>
                  </a:solidFill>
                </a:rPr>
                <a:t>регулирования (Павлов Д.В.)</a:t>
              </a:r>
              <a:endParaRPr lang="ru-RU" altLang="ru-RU" sz="1000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01340" y="4468180"/>
              <a:ext cx="4249617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ru-RU" altLang="ru-RU" sz="1200" kern="0" dirty="0">
                <a:solidFill>
                  <a:srgbClr val="414142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en-US" altLang="ru-RU" sz="1200" kern="0" dirty="0" smtClean="0">
                <a:solidFill>
                  <a:srgbClr val="414142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  <a:defRPr/>
              </a:pPr>
              <a:endParaRPr lang="en-US" altLang="ru-RU" sz="1200" kern="0" dirty="0">
                <a:solidFill>
                  <a:srgbClr val="414142"/>
                </a:solidFill>
              </a:endParaRPr>
            </a:p>
          </p:txBody>
        </p:sp>
        <p:sp>
          <p:nvSpPr>
            <p:cNvPr id="59" name="TextBox 65"/>
            <p:cNvSpPr txBox="1">
              <a:spLocks noChangeArrowheads="1"/>
            </p:cNvSpPr>
            <p:nvPr/>
          </p:nvSpPr>
          <p:spPr bwMode="auto">
            <a:xfrm>
              <a:off x="363823" y="1819602"/>
              <a:ext cx="4005488" cy="609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Периметр проекта</a:t>
              </a:r>
              <a:r>
                <a:rPr lang="en-US" altLang="ru-RU" sz="1000" kern="0" dirty="0" smtClean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1000" u="none" kern="0" dirty="0">
                  <a:solidFill>
                    <a:srgbClr val="3E87BD">
                      <a:lumMod val="75000"/>
                    </a:srgbClr>
                  </a:solidFill>
                </a:rPr>
                <a:t>  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КРЭА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,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АЭС, 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АЭМ-технологии, Гидропресс, ЦНИИТМАШ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, АЭП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, </a:t>
              </a:r>
              <a:r>
                <a:rPr lang="ru-RU" altLang="ru-RU" sz="1000" b="0" u="none" kern="0" dirty="0" smtClean="0">
                  <a:solidFill>
                    <a:schemeClr val="tx1"/>
                  </a:solidFill>
                </a:rPr>
                <a:t>Госкорпорация, </a:t>
              </a:r>
              <a:r>
                <a:rPr lang="ru-RU" altLang="ru-RU" sz="1000" b="0" u="none" kern="0" dirty="0">
                  <a:solidFill>
                    <a:schemeClr val="tx1"/>
                  </a:solidFill>
                </a:rPr>
                <a:t>Ростехнадзор</a:t>
              </a:r>
            </a:p>
            <a:p>
              <a:pPr>
                <a:defRPr/>
              </a:pPr>
              <a:endParaRPr lang="ru-RU" altLang="ru-RU" sz="1000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62" name="TextBox 14"/>
            <p:cNvSpPr txBox="1">
              <a:spLocks noChangeArrowheads="1"/>
            </p:cNvSpPr>
            <p:nvPr/>
          </p:nvSpPr>
          <p:spPr bwMode="auto">
            <a:xfrm>
              <a:off x="4498585" y="1172895"/>
              <a:ext cx="4527278" cy="2556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eaLnBrk="1" hangingPunct="1">
                <a:spcBef>
                  <a:spcPts val="300"/>
                </a:spcBef>
                <a:spcAft>
                  <a:spcPts val="300"/>
                </a:spcAft>
                <a:defRPr sz="1400">
                  <a:solidFill>
                    <a:srgbClr val="414142"/>
                  </a:solidFill>
                </a:defRPr>
              </a:lvl1pPr>
            </a:lstStyle>
            <a:p>
              <a:pPr marL="228600" indent="-228600">
                <a:defRPr/>
              </a:pPr>
              <a:r>
                <a:rPr lang="ru-RU" altLang="ru-RU" sz="1000" b="1" kern="0" dirty="0" smtClean="0">
                  <a:solidFill>
                    <a:srgbClr val="000000"/>
                  </a:solidFill>
                </a:rPr>
                <a:t>Ключевой риск: Срыв сроков строительства АЭС</a:t>
              </a:r>
            </a:p>
            <a:p>
              <a:pPr marL="169863" indent="-169863">
                <a:buFontTx/>
                <a:buAutoNum type="arabicPeriod"/>
                <a:defRPr/>
              </a:pPr>
              <a:r>
                <a:rPr lang="ru-RU" altLang="ru-RU" sz="1000" kern="0" dirty="0" smtClean="0"/>
                <a:t>Финансовые потери:</a:t>
              </a:r>
            </a:p>
            <a:p>
              <a:pPr marL="171450" indent="-171450">
                <a:buFont typeface="Wingdings" pitchFamily="2" charset="2"/>
                <a:buChar char="ü"/>
                <a:defRPr/>
              </a:pPr>
              <a:r>
                <a:rPr lang="ru-RU" sz="1000" kern="0" dirty="0" smtClean="0"/>
                <a:t>Срывы </a:t>
              </a:r>
              <a:r>
                <a:rPr lang="ru-RU" sz="1000" kern="0" dirty="0"/>
                <a:t>срока поставки оборудования и штрафные </a:t>
              </a:r>
              <a:r>
                <a:rPr lang="ru-RU" sz="1000" kern="0" dirty="0" smtClean="0"/>
                <a:t>санкции из-за задержки вовлечения оборудования в пр-во.</a:t>
              </a:r>
            </a:p>
            <a:p>
              <a:pPr marL="171450" indent="-171450">
                <a:buFont typeface="Wingdings" pitchFamily="2" charset="2"/>
                <a:buChar char="ü"/>
                <a:defRPr/>
              </a:pPr>
              <a:r>
                <a:rPr lang="ru-RU" sz="1000" kern="0" dirty="0"/>
                <a:t>Решение о применении оформляется ПОСЛЕ изготовления </a:t>
              </a:r>
              <a:r>
                <a:rPr lang="ru-RU" sz="1000" kern="0" dirty="0" smtClean="0"/>
                <a:t>материалов, при отказе затраты </a:t>
              </a:r>
              <a:r>
                <a:rPr lang="ru-RU" sz="1000" kern="0" dirty="0"/>
                <a:t>на повторную закупку </a:t>
              </a:r>
              <a:r>
                <a:rPr lang="ru-RU" sz="1000" kern="0" dirty="0" smtClean="0"/>
                <a:t>материалов (срыв </a:t>
              </a:r>
              <a:r>
                <a:rPr lang="ru-RU" sz="1000" kern="0" dirty="0"/>
                <a:t>срока поставки оборудования, </a:t>
              </a:r>
              <a:r>
                <a:rPr lang="ru-RU" sz="1000" kern="0" dirty="0" smtClean="0"/>
                <a:t>штрафы).</a:t>
              </a:r>
            </a:p>
            <a:p>
              <a:pPr marL="171450" indent="-171450">
                <a:buFont typeface="Wingdings" pitchFamily="2" charset="2"/>
                <a:buChar char="ü"/>
                <a:defRPr/>
              </a:pPr>
              <a:r>
                <a:rPr lang="ru-RU" sz="1000" kern="0" dirty="0" smtClean="0"/>
                <a:t>Командировки и </a:t>
              </a:r>
              <a:r>
                <a:rPr lang="ru-RU" sz="1000" kern="0" dirty="0"/>
                <a:t>Затраты на оплату услуг Уполномоченной </a:t>
              </a:r>
              <a:r>
                <a:rPr lang="ru-RU" sz="1000" kern="0" dirty="0" smtClean="0"/>
                <a:t>организации, затем повторная проверка КРЭА.</a:t>
              </a:r>
              <a:endParaRPr lang="ru-RU" sz="1000" kern="0" dirty="0"/>
            </a:p>
            <a:p>
              <a:pPr marL="174625" indent="-174625">
                <a:defRPr/>
              </a:pPr>
              <a:r>
                <a:rPr lang="ru-RU" sz="1000" kern="0" dirty="0" smtClean="0"/>
                <a:t>2</a:t>
              </a:r>
              <a:r>
                <a:rPr lang="ru-RU" sz="1000" kern="0" dirty="0"/>
                <a:t>. </a:t>
              </a:r>
              <a:r>
                <a:rPr lang="ru-RU" sz="1000" kern="0" dirty="0" smtClean="0"/>
                <a:t> Большие трудозатраты персонала </a:t>
              </a:r>
              <a:r>
                <a:rPr lang="ru-RU" sz="1000" kern="0" dirty="0"/>
                <a:t>в </a:t>
              </a:r>
              <a:r>
                <a:rPr lang="ru-RU" sz="1000" kern="0" dirty="0" smtClean="0"/>
                <a:t>согласующих организациях (более 5 организаций, более 77 решений (2010-2013 гг.), объем документов – больше 100 стр.).</a:t>
              </a:r>
              <a:endParaRPr lang="ru-RU" sz="1000" kern="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9497" y="981541"/>
              <a:ext cx="4211640" cy="270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000" b="1" u="sng" kern="0" dirty="0">
                  <a:solidFill>
                    <a:srgbClr val="3E87BD">
                      <a:lumMod val="75000"/>
                    </a:srgbClr>
                  </a:solidFill>
                </a:rPr>
                <a:t>1</a:t>
              </a:r>
              <a:r>
                <a:rPr lang="ru-RU" sz="1000" b="1" u="sng" kern="0" dirty="0" smtClean="0">
                  <a:solidFill>
                    <a:srgbClr val="3E87BD">
                      <a:lumMod val="75000"/>
                    </a:srgbClr>
                  </a:solidFill>
                </a:rPr>
                <a:t>. Вовлеченные лица и рамки проекта</a:t>
              </a:r>
              <a:endParaRPr lang="ru-RU" sz="1000" b="1" u="sng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32" name="TextBox 65"/>
            <p:cNvSpPr txBox="1">
              <a:spLocks noChangeArrowheads="1"/>
            </p:cNvSpPr>
            <p:nvPr/>
          </p:nvSpPr>
          <p:spPr bwMode="auto">
            <a:xfrm>
              <a:off x="363823" y="2209922"/>
              <a:ext cx="3870642" cy="440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r>
                <a:rPr lang="ru-RU" altLang="ru-RU" sz="1000" kern="0" dirty="0" smtClean="0"/>
                <a:t>Границы процесса</a:t>
              </a:r>
              <a:r>
                <a:rPr lang="en-US" altLang="ru-RU" sz="1000" kern="0" dirty="0" smtClean="0"/>
                <a:t>:</a:t>
              </a:r>
              <a:r>
                <a:rPr lang="ru-RU" altLang="ru-RU" sz="1000" u="none" kern="0" dirty="0" smtClean="0"/>
                <a:t> </a:t>
              </a:r>
              <a:r>
                <a:rPr lang="ru-RU" sz="1000" b="0" u="none" dirty="0" smtClean="0">
                  <a:solidFill>
                    <a:schemeClr val="tx1"/>
                  </a:solidFill>
                </a:rPr>
                <a:t>От </a:t>
              </a:r>
              <a:r>
                <a:rPr lang="ru-RU" sz="1000" b="0" u="none" dirty="0">
                  <a:solidFill>
                    <a:schemeClr val="tx1"/>
                  </a:solidFill>
                </a:rPr>
                <a:t>создания проекта решения до </a:t>
              </a:r>
              <a:r>
                <a:rPr lang="ru-RU" sz="1000" b="0" u="none" dirty="0" smtClean="0">
                  <a:solidFill>
                    <a:schemeClr val="tx1"/>
                  </a:solidFill>
                </a:rPr>
                <a:t>утверждения</a:t>
              </a:r>
              <a:endParaRPr lang="en-US" sz="1000" b="0" u="none" dirty="0">
                <a:solidFill>
                  <a:schemeClr val="tx1"/>
                </a:solidFill>
              </a:endParaRPr>
            </a:p>
          </p:txBody>
        </p:sp>
      </p:grpSp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256" y="4025378"/>
            <a:ext cx="3413540" cy="19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6"/>
          <p:cNvSpPr txBox="1"/>
          <p:nvPr/>
        </p:nvSpPr>
        <p:spPr>
          <a:xfrm>
            <a:off x="5806412" y="4068103"/>
            <a:ext cx="83607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ru-RU" altLang="ru-RU" sz="1000" kern="0" dirty="0" smtClean="0">
                <a:solidFill>
                  <a:srgbClr val="414142"/>
                </a:solidFill>
              </a:rPr>
              <a:t>15.01.14</a:t>
            </a:r>
            <a:endParaRPr lang="ru-RU" altLang="ru-RU" sz="1000" kern="0" dirty="0">
              <a:solidFill>
                <a:srgbClr val="414142"/>
              </a:solidFill>
            </a:endParaRPr>
          </a:p>
        </p:txBody>
      </p:sp>
      <p:sp>
        <p:nvSpPr>
          <p:cNvPr id="78" name="Rectangle 6"/>
          <p:cNvSpPr txBox="1"/>
          <p:nvPr/>
        </p:nvSpPr>
        <p:spPr>
          <a:xfrm>
            <a:off x="7017032" y="4249687"/>
            <a:ext cx="17621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defRPr/>
            </a:pPr>
            <a:r>
              <a:rPr lang="ru-RU" altLang="ru-RU" sz="1000" kern="0" dirty="0" smtClean="0">
                <a:solidFill>
                  <a:srgbClr val="414142"/>
                </a:solidFill>
              </a:rPr>
              <a:t>15.01.14  - 0</a:t>
            </a:r>
            <a:r>
              <a:rPr lang="ru-RU" altLang="ru-RU" sz="1000" kern="0" dirty="0" smtClean="0">
                <a:solidFill>
                  <a:srgbClr val="000000"/>
                </a:solidFill>
              </a:rPr>
              <a:t>5</a:t>
            </a:r>
            <a:r>
              <a:rPr lang="ru-RU" altLang="ru-RU" sz="1000" kern="0" dirty="0" smtClean="0">
                <a:solidFill>
                  <a:srgbClr val="414142"/>
                </a:solidFill>
              </a:rPr>
              <a:t>.03</a:t>
            </a:r>
            <a:r>
              <a:rPr lang="en-US" altLang="ru-RU" sz="1000" kern="0" dirty="0" smtClean="0">
                <a:solidFill>
                  <a:srgbClr val="414142"/>
                </a:solidFill>
              </a:rPr>
              <a:t>.14</a:t>
            </a:r>
            <a:endParaRPr lang="ru-RU" altLang="ru-RU" sz="1000" kern="0" dirty="0">
              <a:solidFill>
                <a:srgbClr val="414142"/>
              </a:solidFill>
            </a:endParaRPr>
          </a:p>
        </p:txBody>
      </p:sp>
      <p:sp>
        <p:nvSpPr>
          <p:cNvPr id="80" name="Rectangle 6"/>
          <p:cNvSpPr txBox="1"/>
          <p:nvPr/>
        </p:nvSpPr>
        <p:spPr>
          <a:xfrm>
            <a:off x="7297592" y="4432319"/>
            <a:ext cx="158807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 smtClean="0"/>
              <a:t>15.01.14 - 29.01.14</a:t>
            </a:r>
            <a:endParaRPr lang="ru-RU" altLang="ru-RU" dirty="0"/>
          </a:p>
        </p:txBody>
      </p:sp>
      <p:sp>
        <p:nvSpPr>
          <p:cNvPr id="81" name="Rectangle 6"/>
          <p:cNvSpPr txBox="1"/>
          <p:nvPr/>
        </p:nvSpPr>
        <p:spPr>
          <a:xfrm>
            <a:off x="7276326" y="4792555"/>
            <a:ext cx="148145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 smtClean="0">
                <a:solidFill>
                  <a:srgbClr val="363637"/>
                </a:solidFill>
              </a:rPr>
              <a:t>20.02.14 - 05.03.14</a:t>
            </a:r>
            <a:endParaRPr lang="ru-RU" altLang="ru-RU" dirty="0"/>
          </a:p>
        </p:txBody>
      </p:sp>
      <p:sp>
        <p:nvSpPr>
          <p:cNvPr id="82" name="Rectangle 6"/>
          <p:cNvSpPr txBox="1"/>
          <p:nvPr/>
        </p:nvSpPr>
        <p:spPr>
          <a:xfrm>
            <a:off x="6186648" y="4982643"/>
            <a:ext cx="15988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>
                <a:solidFill>
                  <a:srgbClr val="363637"/>
                </a:solidFill>
              </a:rPr>
              <a:t>0</a:t>
            </a:r>
            <a:r>
              <a:rPr lang="ru-RU" altLang="ru-RU" dirty="0" smtClean="0">
                <a:solidFill>
                  <a:srgbClr val="363637"/>
                </a:solidFill>
              </a:rPr>
              <a:t>5.03.14 – 25.05.14</a:t>
            </a:r>
            <a:endParaRPr lang="ru-RU" altLang="ru-RU" dirty="0">
              <a:solidFill>
                <a:srgbClr val="363637"/>
              </a:solidFill>
            </a:endParaRPr>
          </a:p>
        </p:txBody>
      </p:sp>
      <p:sp>
        <p:nvSpPr>
          <p:cNvPr id="94" name="Rectangle 6"/>
          <p:cNvSpPr txBox="1"/>
          <p:nvPr/>
        </p:nvSpPr>
        <p:spPr>
          <a:xfrm>
            <a:off x="6950241" y="4627251"/>
            <a:ext cx="206368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 smtClean="0"/>
              <a:t>20.01.14  - 20.02.14</a:t>
            </a:r>
            <a:endParaRPr lang="ru-RU" altLang="ru-RU" dirty="0"/>
          </a:p>
        </p:txBody>
      </p:sp>
      <p:sp>
        <p:nvSpPr>
          <p:cNvPr id="95" name="Rectangle 6"/>
          <p:cNvSpPr txBox="1"/>
          <p:nvPr/>
        </p:nvSpPr>
        <p:spPr>
          <a:xfrm>
            <a:off x="7764795" y="5167807"/>
            <a:ext cx="83607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ru-RU" altLang="ru-RU" sz="1000" kern="0" dirty="0" smtClean="0">
                <a:solidFill>
                  <a:srgbClr val="414142"/>
                </a:solidFill>
              </a:rPr>
              <a:t>25.03.14</a:t>
            </a:r>
            <a:endParaRPr lang="ru-RU" altLang="ru-RU" sz="1000" kern="0" dirty="0">
              <a:solidFill>
                <a:srgbClr val="414142"/>
              </a:solidFill>
            </a:endParaRPr>
          </a:p>
        </p:txBody>
      </p:sp>
      <p:sp>
        <p:nvSpPr>
          <p:cNvPr id="96" name="Rectangle 6"/>
          <p:cNvSpPr txBox="1"/>
          <p:nvPr/>
        </p:nvSpPr>
        <p:spPr>
          <a:xfrm>
            <a:off x="6568024" y="5721031"/>
            <a:ext cx="83607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ru-RU" altLang="ru-RU" sz="1000" kern="0" dirty="0" smtClean="0">
                <a:solidFill>
                  <a:srgbClr val="414142"/>
                </a:solidFill>
              </a:rPr>
              <a:t> - 15.06.14</a:t>
            </a:r>
            <a:endParaRPr lang="ru-RU" altLang="ru-RU" sz="1000" kern="0" dirty="0">
              <a:solidFill>
                <a:srgbClr val="414142"/>
              </a:solidFill>
            </a:endParaRPr>
          </a:p>
        </p:txBody>
      </p:sp>
      <p:sp>
        <p:nvSpPr>
          <p:cNvPr id="97" name="Rectangle 6"/>
          <p:cNvSpPr txBox="1"/>
          <p:nvPr/>
        </p:nvSpPr>
        <p:spPr>
          <a:xfrm>
            <a:off x="6890674" y="5520222"/>
            <a:ext cx="148145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 smtClean="0">
                <a:solidFill>
                  <a:srgbClr val="363637"/>
                </a:solidFill>
              </a:rPr>
              <a:t>- 25.05.14 - 10.06.14</a:t>
            </a:r>
            <a:endParaRPr lang="ru-RU" altLang="ru-RU" dirty="0"/>
          </a:p>
        </p:txBody>
      </p:sp>
      <p:sp>
        <p:nvSpPr>
          <p:cNvPr id="98" name="Rectangle 6"/>
          <p:cNvSpPr txBox="1"/>
          <p:nvPr/>
        </p:nvSpPr>
        <p:spPr>
          <a:xfrm>
            <a:off x="7736941" y="5354593"/>
            <a:ext cx="117479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dirty="0" smtClean="0">
                <a:solidFill>
                  <a:srgbClr val="363637"/>
                </a:solidFill>
              </a:rPr>
              <a:t>25.05.14 - 15.06.14</a:t>
            </a:r>
            <a:endParaRPr lang="ru-RU" alt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0242"/>
              </p:ext>
            </p:extLst>
          </p:nvPr>
        </p:nvGraphicFramePr>
        <p:xfrm>
          <a:off x="224318" y="3854754"/>
          <a:ext cx="4061933" cy="240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538"/>
                <a:gridCol w="956930"/>
                <a:gridCol w="894465"/>
              </a:tblGrid>
              <a:tr h="369541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</a:p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цели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Текущий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0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Целевой </a:t>
                      </a:r>
                      <a:r>
                        <a:rPr lang="ru-RU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0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Сокращение ВПП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обязательная цель для ПСР-проекта (офис/производство)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727 рабочих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дней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 рабочих дня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Сокращение запасов  (сырье, НЗП, ГП)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Физ. величина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Физ. величина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Повышение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</a:t>
                      </a: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ачества (уровень брака/доработок/несоотвествий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т.п.)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%/шт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%/шт.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1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4. .... </a:t>
                      </a:r>
                      <a:r>
                        <a:rPr lang="ru-RU" sz="900" b="0" i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дополнительные цели</a:t>
                      </a:r>
                      <a:r>
                        <a:rPr lang="ru-RU" sz="900" b="0" i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основании протокола УС ПСР 1-1/14-Пр от 1.04.2017  (если применимы)</a:t>
                      </a:r>
                      <a:endParaRPr lang="ru-RU" sz="900" b="0" i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1231899" y="354330"/>
            <a:ext cx="6859729" cy="218008"/>
          </a:xfrm>
        </p:spPr>
        <p:txBody>
          <a:bodyPr/>
          <a:lstStyle/>
          <a:p>
            <a:pPr>
              <a:lnSpc>
                <a:spcPts val="1700"/>
              </a:lnSpc>
            </a:pPr>
            <a:r>
              <a:rPr lang="ru-RU" dirty="0"/>
              <a:t>Карточка ПСР-проекта «…»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ISNEWSLIDENUMBER" val="True"/>
  <p:tag name="PREVIOUSNAME" val="C:\Users\Nikolay Deev-MSW\Desktop\RDM027.potx"/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m_strFormatTime&gt;%4&lt;/m_strFormatTime&gt;&lt;/m_precDefaultWeek&gt;&lt;m_precDefaultDay&gt;&lt;m_bNumberIsYear val=&quot;0&quot;/&gt;&lt;m_strFormatTime&gt;%d&lt;/m_strFormatTime&gt;&lt;/m_precDefaultDay&gt;&lt;m_mruColor&gt;&lt;m_vecMRU length=&quot;5&quot;&gt;&lt;elem m_fUsage=&quot;2.71000000000000000000E+000&quot;&gt;&lt;m_msothmcolidx val=&quot;0&quot;/&gt;&lt;m_rgb r=&quot;f2&quot; g=&quot;fd&quot; b=&quot;24&quot;/&gt;&lt;m_ppcolschidx tagver0=&quot;23004&quot; tagname0=&quot;m_ppcolschidxUNRECOGNIZED&quot; val=&quot;0&quot;/&gt;&lt;m_nBrightness val=&quot;0&quot;/&gt;&lt;/elem&gt;&lt;elem m_fUsage=&quot;1.24659000000000010000E+000&quot;&gt;&lt;m_msothmcolidx val=&quot;0&quot;/&gt;&lt;m_rgb r=&quot;fd&quot; g=&quot;91&quot; b=&quot;24&quot;/&gt;&lt;m_ppcolschidx tagver0=&quot;23004&quot; tagname0=&quot;m_ppcolschidxUNRECOGNIZED&quot; val=&quot;0&quot;/&gt;&lt;m_nBrightness val=&quot;0&quot;/&gt;&lt;/elem&gt;&lt;elem m_fUsage=&quot;9.61908210000000150000E-001&quot;&gt;&lt;m_msothmcolidx val=&quot;0&quot;/&gt;&lt;m_rgb r=&quot;b2&quot; g=&quot;b2&quot; b=&quot;b2&quot;/&gt;&lt;m_ppcolschidx tagver0=&quot;23004&quot; tagname0=&quot;m_ppcolschidxUNRECOGNIZED&quot; val=&quot;0&quot;/&gt;&lt;m_nBrightness val=&quot;0&quot;/&gt;&lt;/elem&gt;&lt;elem m_fUsage=&quot;7.29000000000000090000E-001&quot;&gt;&lt;m_msothmcolidx val=&quot;0&quot;/&gt;&lt;m_rgb r=&quot;fe&quot; g=&quot;34&quot; b=&quot;39&quot;/&gt;&lt;m_ppcolschidx tagver0=&quot;23004&quot; tagname0=&quot;m_ppcolschidxUNRECOGNIZED&quot; val=&quot;0&quot;/&gt;&lt;m_nBrightness val=&quot;0&quot;/&gt;&lt;/elem&gt;&lt;elem m_fUsage=&quot;4.78296900000000140000E-001&quot;&gt;&lt;m_msothmcolidx val=&quot;0&quot;/&gt;&lt;m_rgb r=&quot;dd&quot; g=&quot;dd&quot; b=&quot;dd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ppt/theme/theme10.xml><?xml version="1.0" encoding="utf-8"?>
<a:theme xmlns:a="http://schemas.openxmlformats.org/drawingml/2006/main" name="7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1.xml><?xml version="1.0" encoding="utf-8"?>
<a:theme xmlns:a="http://schemas.openxmlformats.org/drawingml/2006/main" name="8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2.xml><?xml version="1.0" encoding="utf-8"?>
<a:theme xmlns:a="http://schemas.openxmlformats.org/drawingml/2006/main" name="9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3.xml><?xml version="1.0" encoding="utf-8"?>
<a:theme xmlns:a="http://schemas.openxmlformats.org/drawingml/2006/main" name="10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ppt/theme/theme5.xml><?xml version="1.0" encoding="utf-8"?>
<a:theme xmlns:a="http://schemas.openxmlformats.org/drawingml/2006/main" name="2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ppt/theme/theme6.xml><?xml version="1.0" encoding="utf-8"?>
<a:theme xmlns:a="http://schemas.openxmlformats.org/drawingml/2006/main" name="3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7.xml><?xml version="1.0" encoding="utf-8"?>
<a:theme xmlns:a="http://schemas.openxmlformats.org/drawingml/2006/main" name="4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DM027.potx" id="{0DB4D349-ADC4-4C2E-A928-BB11817989A0}" vid="{B776F718-2411-497F-9303-EDB258200B0F}"/>
    </a:ext>
  </a:extLst>
</a:theme>
</file>

<file path=ppt/theme/theme8.xml><?xml version="1.0" encoding="utf-8"?>
<a:theme xmlns:a="http://schemas.openxmlformats.org/drawingml/2006/main" name="5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9.xml><?xml version="1.0" encoding="utf-8"?>
<a:theme xmlns:a="http://schemas.openxmlformats.org/drawingml/2006/main" name="6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RDM027</Template>
  <TotalTime>26638</TotalTime>
  <Words>298</Words>
  <Application>Microsoft Office PowerPoint</Application>
  <PresentationFormat>Произвольный</PresentationFormat>
  <Paragraphs>43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5" baseType="lpstr">
      <vt:lpstr>RDM027</vt:lpstr>
      <vt:lpstr>b-default</vt:lpstr>
      <vt:lpstr>1_b-default</vt:lpstr>
      <vt:lpstr>1_RDM027</vt:lpstr>
      <vt:lpstr>2_RDM027</vt:lpstr>
      <vt:lpstr>3_RDM027</vt:lpstr>
      <vt:lpstr>4_RDM027</vt:lpstr>
      <vt:lpstr>5_RDM027</vt:lpstr>
      <vt:lpstr>6_RDM027</vt:lpstr>
      <vt:lpstr>7_RDM027</vt:lpstr>
      <vt:lpstr>8_RDM027</vt:lpstr>
      <vt:lpstr>9_RDM027</vt:lpstr>
      <vt:lpstr>10_RDM027</vt:lpstr>
      <vt:lpstr>think-cell Slide</vt:lpstr>
      <vt:lpstr>Карточка ПСР-проекта «…»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реализации ПСР проекта</dc:title>
  <dc:creator>Yulia Semenova</dc:creator>
  <cp:lastModifiedBy>Гладких Надежда Сергеевна</cp:lastModifiedBy>
  <cp:revision>1590</cp:revision>
  <cp:lastPrinted>2015-02-26T08:46:32Z</cp:lastPrinted>
  <dcterms:created xsi:type="dcterms:W3CDTF">2014-11-19T15:14:37Z</dcterms:created>
  <dcterms:modified xsi:type="dcterms:W3CDTF">2018-06-01T12:34:35Z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Дата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</Properties>
</file>